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54" r:id="rId2"/>
    <p:sldId id="355" r:id="rId3"/>
    <p:sldId id="356" r:id="rId4"/>
    <p:sldId id="357" r:id="rId5"/>
    <p:sldId id="358" r:id="rId6"/>
    <p:sldId id="359" r:id="rId7"/>
    <p:sldId id="360" r:id="rId8"/>
    <p:sldId id="361" r:id="rId9"/>
    <p:sldId id="323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  <a:srgbClr val="028848"/>
    <a:srgbClr val="FF00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05" autoAdjust="0"/>
    <p:restoredTop sz="95226" autoAdjust="0"/>
  </p:normalViewPr>
  <p:slideViewPr>
    <p:cSldViewPr>
      <p:cViewPr varScale="1">
        <p:scale>
          <a:sx n="114" d="100"/>
          <a:sy n="114" d="100"/>
        </p:scale>
        <p:origin x="7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36" d="100"/>
          <a:sy n="36" d="100"/>
        </p:scale>
        <p:origin x="-28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A159294-520A-460D-93E8-EC612C716D9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2A057A4-81C0-431B-9B80-F6878B3169C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EC5F8D61-89A0-4573-B331-AD454A2907C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108932AE-39B7-4ACC-92AC-0CE2A85FB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0F9626A-27AC-45E0-A3E5-94FEB7570E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8692C44-4F78-4E9B-8324-2F06EE90F54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8F340E76-3341-439B-9B31-45C5286F4C7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D3374E36-CE02-46C6-92F7-7452FDDB40E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C8C91A5-96D2-403C-AB33-53765CE465E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5943600"/>
            <a:ext cx="5486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147DD904-B6FC-4478-A8C3-641011D44E2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CFFC1F7-050F-448D-85D1-DC7700C2F1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1AE8822-BEAC-4CBD-B60C-AFE19D8013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AB89-6416-4B8D-8775-FA98101CA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A5032-A5CB-4443-8A4A-47D4C1C25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8B50B-7B5F-46A6-92A3-DE6C21B649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86A77-2504-4226-829F-E11BC46CAC3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9093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5476-33F2-4974-A74D-48ACF881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00668F-21D8-4C49-BCAC-D2F4F2CF7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64D39-8479-4281-A1F6-CFDDDCFC5D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F5685-63D6-4B99-B889-F525131812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525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F1A5DB-56EC-4DFE-B4EF-69E068FEB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08176-DB1D-4CA2-BF2D-4A73EA125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E167F-AEB1-4BF2-860F-22F0CB5E1C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37B745-9700-4BA7-A6C3-695E2C2852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6355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B508B-8554-4FCD-9619-C4CB4BDE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A374-37A5-4DAF-A41B-09C9B463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287587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37213-DFB7-43B7-AA01-7A6331D4B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4B9FC-F7FA-4A5F-A68B-9084E75933A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1962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598D-A351-4E13-90C7-5823E8E56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70C79-5BD7-4A65-A6BE-E7589C8F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490C4-F426-4610-BA9D-B0E06299CE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7BBFC6-8509-4D29-8497-A599BFB10EF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358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FB3F5-42E1-47A3-A21E-FB6B83B8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06024-0A4A-4A9D-9FE9-6FBE908CE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EC4AC-DA3E-4AFB-BFCE-FD17481D9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ED24E-F97E-4150-B813-026FAD411C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8A42B-9FA6-4543-AF9C-380CA70490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762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5AD35-94EA-40E2-9769-6DF13B9B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A11F2-3F60-4CC7-8A7B-B7573A5A5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F48F2-01B7-4DD9-ABBC-F8DAABFE5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269D5-83F8-45FD-A3AA-0FA829061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99423C-1AAA-4A94-8410-D37E6BA48B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88E64-AC69-4682-9C13-4AE8D44F27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C34058-33B8-4ECC-AC0D-5767CD50B0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6814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21BDC-1304-4BF3-B346-485EFEBC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63D41-321D-4647-AE5B-DC88C696FD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05B2F-A227-4A5D-B773-CDA53A209A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888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9F7CA8-9CE2-4055-A857-7677067DC4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37B527-40FE-43B6-AD95-3330211853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817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178BC-C1C4-4A72-B55D-27121D621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62973-5350-4743-B0D6-EBD1B55D0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C5B38-3B8F-4C4D-B9FA-D7EFB5BDD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AA28F6-6CC6-4DEF-BCFD-1EB3271B0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A3A2A-523B-4C34-9AAD-376B93DF8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990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271B9-61BD-4288-A396-686B31965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2CC32-F318-4399-BB0E-04821322B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AD0DE-B099-46AC-8953-BA8C1AF3E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19ED4-3EE6-4D35-BA0A-20CEAA92DC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42EDE0-F372-4963-9F90-0441B914DE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347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8">
            <a:extLst>
              <a:ext uri="{FF2B5EF4-FFF2-40B4-BE49-F238E27FC236}">
                <a16:creationId xmlns:a16="http://schemas.microsoft.com/office/drawing/2014/main" id="{B5C205A5-2743-4AA7-8B40-EF5881452B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365"/>
          <a:stretch>
            <a:fillRect/>
          </a:stretch>
        </p:blipFill>
        <p:spPr bwMode="auto">
          <a:xfrm>
            <a:off x="3175" y="3175"/>
            <a:ext cx="913765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6">
            <a:extLst>
              <a:ext uri="{FF2B5EF4-FFF2-40B4-BE49-F238E27FC236}">
                <a16:creationId xmlns:a16="http://schemas.microsoft.com/office/drawing/2014/main" id="{44EA2043-D3D1-4FB6-95E5-3447422486F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99263" y="6400800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/>
            </a:lvl1pPr>
          </a:lstStyle>
          <a:p>
            <a:pPr>
              <a:defRPr/>
            </a:pPr>
            <a:r>
              <a:rPr lang="en-US" altLang="en-US"/>
              <a:t>AKJ</a:t>
            </a:r>
          </a:p>
        </p:txBody>
      </p:sp>
      <p:sp>
        <p:nvSpPr>
          <p:cNvPr id="1028" name="Rectangle 8">
            <a:extLst>
              <a:ext uri="{FF2B5EF4-FFF2-40B4-BE49-F238E27FC236}">
                <a16:creationId xmlns:a16="http://schemas.microsoft.com/office/drawing/2014/main" id="{B4B8BFA6-1B01-4E51-8F4C-8C10AEA07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609600"/>
            <a:ext cx="51054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sz="1600" b="1" dirty="0">
                <a:solidFill>
                  <a:schemeClr val="accent2"/>
                </a:solidFill>
              </a:rPr>
              <a:t>Amity School of Engineering &amp; Technology</a:t>
            </a:r>
          </a:p>
        </p:txBody>
      </p:sp>
      <p:sp>
        <p:nvSpPr>
          <p:cNvPr id="1029" name="Rectangle 10">
            <a:extLst>
              <a:ext uri="{FF2B5EF4-FFF2-40B4-BE49-F238E27FC236}">
                <a16:creationId xmlns:a16="http://schemas.microsoft.com/office/drawing/2014/main" id="{BC43B3D7-3993-4626-9F89-DDAE54C2D6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438400" y="6705600"/>
            <a:ext cx="6705600" cy="152400"/>
          </a:xfrm>
          <a:prstGeom prst="rect">
            <a:avLst/>
          </a:prstGeom>
          <a:solidFill>
            <a:srgbClr val="F1B43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ilydesignidea.wordpress.com/2012/02/16/your-next-thank-you-note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15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67930" y="801866"/>
            <a:ext cx="3979563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1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Data structures using C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Module 3 - Lecture IX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Circular Doubly Link Lists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Prepared By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Ms. Smriti Sehgal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D3BB94-84BD-4A90-BE69-CC3B9F7CCA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19447" y="6223702"/>
            <a:ext cx="428046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6F37B527-40FE-43B6-AD95-333021185313}" type="slidenum">
              <a:rPr lang="en-US" altLang="en-US" sz="900">
                <a:solidFill>
                  <a:srgbClr val="898989"/>
                </a:solidFill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altLang="en-US" sz="900">
              <a:solidFill>
                <a:srgbClr val="898989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31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9"/>
    </mc:Choice>
    <mc:Fallback xmlns="">
      <p:transition spd="slow" advTm="1107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3DD8-BF2A-F945-BB1F-66FC698DC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8201"/>
            <a:ext cx="7886700" cy="685800"/>
          </a:xfrm>
        </p:spPr>
        <p:txBody>
          <a:bodyPr/>
          <a:lstStyle/>
          <a:p>
            <a:r>
              <a:rPr lang="en-US" dirty="0"/>
              <a:t>Doubly Circular Linked List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E30EA6-D9FA-9543-9286-C497588E39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F1A4B0-E426-AD45-AF63-7E25129EBB63}"/>
              </a:ext>
            </a:extLst>
          </p:cNvPr>
          <p:cNvSpPr/>
          <p:nvPr/>
        </p:nvSpPr>
        <p:spPr>
          <a:xfrm>
            <a:off x="838200" y="1828800"/>
            <a:ext cx="4876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// Structure of the node struct node </a:t>
            </a:r>
          </a:p>
          <a:p>
            <a:r>
              <a:rPr lang="en-IN" dirty="0"/>
              <a:t>{ </a:t>
            </a:r>
          </a:p>
          <a:p>
            <a:r>
              <a:rPr lang="en-IN" dirty="0"/>
              <a:t> int data; </a:t>
            </a:r>
          </a:p>
          <a:p>
            <a:r>
              <a:rPr lang="en-IN" dirty="0"/>
              <a:t> struct node *next; // Pointer to next node struct node *</a:t>
            </a:r>
            <a:r>
              <a:rPr lang="en-IN" dirty="0" err="1"/>
              <a:t>prev</a:t>
            </a:r>
            <a:r>
              <a:rPr lang="en-IN" dirty="0"/>
              <a:t>; // Pointer to previous node };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A08A59-511A-0648-BF47-7917F8CAC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91000"/>
            <a:ext cx="7821034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77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1633-01DB-4D46-BD43-999A0A770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2025"/>
            <a:ext cx="7886700" cy="790576"/>
          </a:xfrm>
        </p:spPr>
        <p:txBody>
          <a:bodyPr/>
          <a:lstStyle/>
          <a:p>
            <a:r>
              <a:rPr lang="en-US" dirty="0"/>
              <a:t>Insertion in empty list or at 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244E9-AF42-EE47-88BA-BE6EF54DBC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676B6-D426-3A45-B4BA-8303B65AD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067698"/>
            <a:ext cx="3429000" cy="2034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3D2ECE-95F6-B643-AC14-3665FFE61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399" y="3657600"/>
            <a:ext cx="514122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52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10D5-FE92-F941-9FB3-6CFFFEF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76687"/>
            <a:ext cx="7886700" cy="777875"/>
          </a:xfrm>
        </p:spPr>
        <p:txBody>
          <a:bodyPr/>
          <a:lstStyle/>
          <a:p>
            <a:r>
              <a:rPr lang="en-US" dirty="0"/>
              <a:t>Insertion at beg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5C340-0A82-7342-9301-1248898593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B71EF5-81F0-2644-864E-23BAD7F4F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52600"/>
            <a:ext cx="677028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82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A7E7-E09A-7245-93A8-E560FC600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43234"/>
            <a:ext cx="7886700" cy="777875"/>
          </a:xfrm>
        </p:spPr>
        <p:txBody>
          <a:bodyPr/>
          <a:lstStyle/>
          <a:p>
            <a:r>
              <a:rPr lang="en-US" dirty="0"/>
              <a:t>Insertion in middle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03C58-1755-3143-809F-2EB6A6E4EB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907A0E-1E7D-254D-9CEF-73DFF3E9E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662" y="2216150"/>
            <a:ext cx="7900276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18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7A70-C3BE-6C4E-87E5-988227C8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41375"/>
            <a:ext cx="7886700" cy="701675"/>
          </a:xfrm>
        </p:spPr>
        <p:txBody>
          <a:bodyPr/>
          <a:lstStyle/>
          <a:p>
            <a:r>
              <a:rPr lang="en-US" dirty="0"/>
              <a:t>Deletion from beginning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F54C6-E8CA-8A4B-9381-0D0BD0DBDD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DC16E-ED64-C04A-863A-10D0DECCB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28800"/>
            <a:ext cx="7192297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468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A099-9580-0847-8805-D583AAEE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41375"/>
            <a:ext cx="7886700" cy="625475"/>
          </a:xfrm>
        </p:spPr>
        <p:txBody>
          <a:bodyPr/>
          <a:lstStyle/>
          <a:p>
            <a:r>
              <a:rPr lang="en-US" dirty="0"/>
              <a:t>Deletion from last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21E67-70F3-4C44-9F6B-465CE1470F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61F70-4A4B-DF41-8B1F-411C8B441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52600"/>
            <a:ext cx="7696200" cy="465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25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03055-0419-004E-A4FB-FED7DF9E0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479" y="841375"/>
            <a:ext cx="7886700" cy="701675"/>
          </a:xfrm>
        </p:spPr>
        <p:txBody>
          <a:bodyPr/>
          <a:lstStyle/>
          <a:p>
            <a:r>
              <a:rPr lang="en-US" dirty="0"/>
              <a:t>Deletion from middle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C9DCC-3FFB-6B4E-8A28-7A284C5C1A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314B9FC-F7FA-4A5F-A68B-9084E75933A3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1F8F2F-8311-084C-895D-6AB378071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057400"/>
            <a:ext cx="7219902" cy="326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449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5E766A-5517-4C2E-A781-55A4731FB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F37B527-40FE-43B6-AD95-333021185313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1090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6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88</Words>
  <Application>Microsoft Macintosh PowerPoint</Application>
  <PresentationFormat>On-screen Show (4:3)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Algerian</vt:lpstr>
      <vt:lpstr>Arial</vt:lpstr>
      <vt:lpstr>Baskerville Old Face</vt:lpstr>
      <vt:lpstr>Default Design</vt:lpstr>
      <vt:lpstr>PowerPoint Presentation</vt:lpstr>
      <vt:lpstr>Doubly Circular Linked List</vt:lpstr>
      <vt:lpstr>Insertion in empty list or at end</vt:lpstr>
      <vt:lpstr>Insertion at beg</vt:lpstr>
      <vt:lpstr>Insertion in middle</vt:lpstr>
      <vt:lpstr>Deletion from beginning</vt:lpstr>
      <vt:lpstr>Deletion from last</vt:lpstr>
      <vt:lpstr>Deletion from middle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Smriti Sehgal</dc:creator>
  <cp:lastModifiedBy>Smriti Sehgal</cp:lastModifiedBy>
  <cp:revision>40</cp:revision>
  <dcterms:created xsi:type="dcterms:W3CDTF">2020-08-10T17:14:23Z</dcterms:created>
  <dcterms:modified xsi:type="dcterms:W3CDTF">2020-09-07T06:14:40Z</dcterms:modified>
</cp:coreProperties>
</file>

<file path=docProps/thumbnail.jpeg>
</file>